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327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288" r:id="rId12"/>
    <p:sldId id="289" r:id="rId13"/>
    <p:sldId id="290" r:id="rId14"/>
    <p:sldId id="291" r:id="rId15"/>
    <p:sldId id="292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4" r:id="rId24"/>
    <p:sldId id="364" r:id="rId25"/>
    <p:sldId id="365" r:id="rId26"/>
    <p:sldId id="366" r:id="rId27"/>
    <p:sldId id="367" r:id="rId28"/>
    <p:sldId id="345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60" r:id="rId42"/>
    <p:sldId id="361" r:id="rId43"/>
    <p:sldId id="362" r:id="rId44"/>
    <p:sldId id="363" r:id="rId45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7" autoAdjust="0"/>
    <p:restoredTop sz="91415"/>
  </p:normalViewPr>
  <p:slideViewPr>
    <p:cSldViewPr snapToGrid="0">
      <p:cViewPr varScale="1">
        <p:scale>
          <a:sx n="115" d="100"/>
          <a:sy n="115" d="100"/>
        </p:scale>
        <p:origin x="1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807244" y="449469"/>
          <a:ext cx="2271981" cy="2271981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139968" y="782193"/>
        <a:ext cx="1606533" cy="1606533"/>
      </dsp:txXfrm>
    </dsp:sp>
    <dsp:sp modelId="{C2AAD9A6-BC90-4D96-8982-800C7083F0C6}">
      <dsp:nvSpPr>
        <dsp:cNvPr id="0" name=""/>
        <dsp:cNvSpPr/>
      </dsp:nvSpPr>
      <dsp:spPr>
        <a:xfrm rot="3001997">
          <a:off x="4719713" y="2446394"/>
          <a:ext cx="532816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>
        <a:off x="4748298" y="2538499"/>
        <a:ext cx="372971" cy="460075"/>
      </dsp:txXfrm>
    </dsp:sp>
    <dsp:sp modelId="{06F5E886-E7D3-456B-8D24-E4CA36151A7B}">
      <dsp:nvSpPr>
        <dsp:cNvPr id="0" name=""/>
        <dsp:cNvSpPr/>
      </dsp:nvSpPr>
      <dsp:spPr>
        <a:xfrm>
          <a:off x="4912390" y="2961246"/>
          <a:ext cx="2271981" cy="2271981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245114" y="3293970"/>
        <a:ext cx="1606533" cy="1606533"/>
      </dsp:txXfrm>
    </dsp:sp>
    <dsp:sp modelId="{8CB5DCE5-D772-494C-8EF7-F1A91BF218AB}">
      <dsp:nvSpPr>
        <dsp:cNvPr id="0" name=""/>
        <dsp:cNvSpPr/>
      </dsp:nvSpPr>
      <dsp:spPr>
        <a:xfrm rot="10800000">
          <a:off x="3384390" y="3713840"/>
          <a:ext cx="1079786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 rot="10800000">
        <a:off x="3614428" y="3867199"/>
        <a:ext cx="849748" cy="460075"/>
      </dsp:txXfrm>
    </dsp:sp>
    <dsp:sp modelId="{C7176718-3917-479F-9504-34D548C915B5}">
      <dsp:nvSpPr>
        <dsp:cNvPr id="0" name=""/>
        <dsp:cNvSpPr/>
      </dsp:nvSpPr>
      <dsp:spPr>
        <a:xfrm>
          <a:off x="603076" y="2961246"/>
          <a:ext cx="2271981" cy="2271981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935800" y="3293970"/>
        <a:ext cx="1606533" cy="1606533"/>
      </dsp:txXfrm>
    </dsp:sp>
    <dsp:sp modelId="{37311926-2A8B-4C4C-A44C-204F5F0FD710}">
      <dsp:nvSpPr>
        <dsp:cNvPr id="0" name=""/>
        <dsp:cNvSpPr/>
      </dsp:nvSpPr>
      <dsp:spPr>
        <a:xfrm rot="18676082">
          <a:off x="2547074" y="2470013"/>
          <a:ext cx="566984" cy="766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3200" kern="1200"/>
        </a:p>
      </dsp:txBody>
      <dsp:txXfrm>
        <a:off x="2576026" y="2687296"/>
        <a:ext cx="396889" cy="4600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07-12-16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12/7/16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12/7/16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12/7/16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02511"/>
            <a:ext cx="7980091" cy="5098841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2336525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904978" y="5002168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574042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41" y="2574042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43746" y="5301714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789367" y="5344693"/>
            <a:ext cx="1233602" cy="19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12/7/16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16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314053215"/>
              </p:ext>
            </p:extLst>
          </p:nvPr>
        </p:nvGraphicFramePr>
        <p:xfrm>
          <a:off x="628880" y="1123123"/>
          <a:ext cx="7886470" cy="523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18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2431603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976606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4063856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2495002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3227147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395" y="1898393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4535700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4521815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1919130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3248481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Costos y flujo de caja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62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12/7/16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50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12/7/16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</TotalTime>
  <Words>1139</Words>
  <Application>Microsoft Macintosh PowerPoint</Application>
  <PresentationFormat>On-screen Show (4:3)</PresentationFormat>
  <Paragraphs>225</Paragraphs>
  <Slides>44</Slides>
  <Notes>6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 y 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62</cp:revision>
  <dcterms:created xsi:type="dcterms:W3CDTF">2015-07-01T15:45:01Z</dcterms:created>
  <dcterms:modified xsi:type="dcterms:W3CDTF">2016-12-07T23:45:32Z</dcterms:modified>
</cp:coreProperties>
</file>